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83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F75DC-8112-46F5-AA6A-AFB5B6080F09}" type="datetimeFigureOut">
              <a:rPr lang="de-DE" smtClean="0"/>
              <a:t>26.01.2019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6FE8-08C4-44EB-81AC-6802743CDC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7406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F75DC-8112-46F5-AA6A-AFB5B6080F09}" type="datetimeFigureOut">
              <a:rPr lang="de-DE" smtClean="0"/>
              <a:t>26.01.2019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6FE8-08C4-44EB-81AC-6802743CDC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476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F75DC-8112-46F5-AA6A-AFB5B6080F09}" type="datetimeFigureOut">
              <a:rPr lang="de-DE" smtClean="0"/>
              <a:t>26.01.2019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6FE8-08C4-44EB-81AC-6802743CDC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5919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F75DC-8112-46F5-AA6A-AFB5B6080F09}" type="datetimeFigureOut">
              <a:rPr lang="de-DE" smtClean="0"/>
              <a:t>26.01.2019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6FE8-08C4-44EB-81AC-6802743CDC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040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F75DC-8112-46F5-AA6A-AFB5B6080F09}" type="datetimeFigureOut">
              <a:rPr lang="de-DE" smtClean="0"/>
              <a:t>26.01.2019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6FE8-08C4-44EB-81AC-6802743CDC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8515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F75DC-8112-46F5-AA6A-AFB5B6080F09}" type="datetimeFigureOut">
              <a:rPr lang="de-DE" smtClean="0"/>
              <a:t>26.01.2019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6FE8-08C4-44EB-81AC-6802743CDC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9631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F75DC-8112-46F5-AA6A-AFB5B6080F09}" type="datetimeFigureOut">
              <a:rPr lang="de-DE" smtClean="0"/>
              <a:t>26.01.2019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6FE8-08C4-44EB-81AC-6802743CDC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5035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F75DC-8112-46F5-AA6A-AFB5B6080F09}" type="datetimeFigureOut">
              <a:rPr lang="de-DE" smtClean="0"/>
              <a:t>26.01.2019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6FE8-08C4-44EB-81AC-6802743CDC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5933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F75DC-8112-46F5-AA6A-AFB5B6080F09}" type="datetimeFigureOut">
              <a:rPr lang="de-DE" smtClean="0"/>
              <a:t>26.01.2019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6FE8-08C4-44EB-81AC-6802743CDC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6065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F75DC-8112-46F5-AA6A-AFB5B6080F09}" type="datetimeFigureOut">
              <a:rPr lang="de-DE" smtClean="0"/>
              <a:t>26.01.2019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6FE8-08C4-44EB-81AC-6802743CDC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348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F75DC-8112-46F5-AA6A-AFB5B6080F09}" type="datetimeFigureOut">
              <a:rPr lang="de-DE" smtClean="0"/>
              <a:t>26.01.2019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6FE8-08C4-44EB-81AC-6802743CDC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208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F75DC-8112-46F5-AA6A-AFB5B6080F09}" type="datetimeFigureOut">
              <a:rPr lang="de-DE" smtClean="0"/>
              <a:t>26.01.2019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86FE8-08C4-44EB-81AC-6802743CDC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73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MOBBING ist kein </a:t>
            </a:r>
            <a:r>
              <a:rPr lang="de-DE" dirty="0" err="1" smtClean="0"/>
              <a:t>Burn</a:t>
            </a:r>
            <a:r>
              <a:rPr lang="de-DE" dirty="0" smtClean="0"/>
              <a:t> Out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451" y="3645024"/>
            <a:ext cx="2980928" cy="2980928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792570"/>
            <a:ext cx="45243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2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Bildschirmpräsentation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</vt:lpstr>
      <vt:lpstr>MOBBING ist kein Burn Out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MOBBING ist kein Burn Out=</dc:title>
  <dc:creator>Rainer Schons</dc:creator>
  <cp:lastModifiedBy>Rainer Schons</cp:lastModifiedBy>
  <cp:revision>2</cp:revision>
  <dcterms:created xsi:type="dcterms:W3CDTF">2019-01-26T12:32:10Z</dcterms:created>
  <dcterms:modified xsi:type="dcterms:W3CDTF">2019-01-26T12:41:08Z</dcterms:modified>
</cp:coreProperties>
</file>